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4" r:id="rId4"/>
    <p:sldId id="261" r:id="rId5"/>
    <p:sldId id="259" r:id="rId6"/>
    <p:sldId id="260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12"/>
  </p:normalViewPr>
  <p:slideViewPr>
    <p:cSldViewPr snapToGrid="0" snapToObjects="1">
      <p:cViewPr varScale="1">
        <p:scale>
          <a:sx n="76" d="100"/>
          <a:sy n="76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61EF-FB6B-3745-A65D-37DE82D8FD4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A20D-0DCD-5745-983E-313087A1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133" y="116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8" y="3742267"/>
            <a:ext cx="3505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DAM.CG PRO" charset="0"/>
                <a:ea typeface="ADAM.CG PRO" charset="0"/>
                <a:cs typeface="ADAM.CG PRO" charset="0"/>
              </a:rPr>
              <a:t>The</a:t>
            </a:r>
          </a:p>
          <a:p>
            <a:r>
              <a:rPr lang="en-US" sz="4000" dirty="0" smtClean="0">
                <a:latin typeface="ADAM.CG PRO" charset="0"/>
                <a:ea typeface="ADAM.CG PRO" charset="0"/>
                <a:cs typeface="ADAM.CG PRO" charset="0"/>
              </a:rPr>
              <a:t>Final </a:t>
            </a:r>
          </a:p>
          <a:p>
            <a:r>
              <a:rPr lang="en-US" sz="4000" dirty="0" smtClean="0">
                <a:latin typeface="ADAM.CG PRO" charset="0"/>
                <a:ea typeface="ADAM.CG PRO" charset="0"/>
                <a:cs typeface="ADAM.CG PRO" charset="0"/>
              </a:rPr>
              <a:t>Project</a:t>
            </a:r>
          </a:p>
          <a:p>
            <a:r>
              <a:rPr lang="en-US" sz="4000" dirty="0" smtClean="0">
                <a:latin typeface="ADAM.CG PRO" charset="0"/>
                <a:ea typeface="ADAM.CG PRO" charset="0"/>
                <a:cs typeface="ADAM.CG PRO" charset="0"/>
              </a:rPr>
              <a:t>Proposal</a:t>
            </a:r>
            <a:endParaRPr lang="en-US" sz="40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2667" y="1090810"/>
            <a:ext cx="403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Charlie is a weather ball that can answer your question. The main objective  is to interact with people.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16400" y="2014140"/>
            <a:ext cx="389467" cy="458127"/>
          </a:xfrm>
          <a:prstGeom prst="straightConnector1">
            <a:avLst/>
          </a:prstGeom>
          <a:ln w="412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4 0.05671 L 0.00612 0.094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060267" y="2448899"/>
            <a:ext cx="3098800" cy="1625600"/>
          </a:xfrm>
          <a:prstGeom prst="wedgeRectCallout">
            <a:avLst>
              <a:gd name="adj1" fmla="val -61215"/>
              <a:gd name="adj2" fmla="val 815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17467" y="3077033"/>
            <a:ext cx="245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Hmmmmmmmm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060267" y="2448899"/>
            <a:ext cx="3098800" cy="1625600"/>
          </a:xfrm>
          <a:prstGeom prst="wedgeRectCallout">
            <a:avLst>
              <a:gd name="adj1" fmla="val -61215"/>
              <a:gd name="adj2" fmla="val 815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17467" y="3077033"/>
            <a:ext cx="245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not tell you.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4 0.05671 L 0.00612 0.094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060267" y="2448899"/>
            <a:ext cx="3098800" cy="1625600"/>
          </a:xfrm>
          <a:prstGeom prst="wedgeRectCallout">
            <a:avLst>
              <a:gd name="adj1" fmla="val -61215"/>
              <a:gd name="adj2" fmla="val 815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17467" y="3077033"/>
            <a:ext cx="245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Hmmmmmmmm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060267" y="2448899"/>
            <a:ext cx="3098800" cy="1625600"/>
          </a:xfrm>
          <a:prstGeom prst="wedgeRectCallout">
            <a:avLst>
              <a:gd name="adj1" fmla="val -61215"/>
              <a:gd name="adj2" fmla="val 815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9335" y="3077033"/>
            <a:ext cx="186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Not Today.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3886" y="4679245"/>
            <a:ext cx="766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Charlie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ADAM.CG PRO" charset="0"/>
                <a:ea typeface="ADAM.CG PRO" charset="0"/>
                <a:cs typeface="ADAM.CG PRO" charset="0"/>
              </a:rPr>
              <a:t>Great </a:t>
            </a:r>
          </a:p>
          <a:p>
            <a:r>
              <a:rPr lang="en-US" sz="3200" dirty="0" smtClean="0">
                <a:latin typeface="ADAM.CG PRO" charset="0"/>
                <a:ea typeface="ADAM.CG PRO" charset="0"/>
                <a:cs typeface="ADAM.CG PRO" charset="0"/>
              </a:rPr>
              <a:t>Weather Ball</a:t>
            </a:r>
            <a:endParaRPr lang="en-US" sz="3200" dirty="0">
              <a:latin typeface="ADAM.CG PRO" charset="0"/>
              <a:ea typeface="ADAM.CG PRO" charset="0"/>
              <a:cs typeface="ADAM.CG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424" y="1167046"/>
            <a:ext cx="4400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Ask a Question and then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click on him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7" y="2265628"/>
            <a:ext cx="3983277" cy="39832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060267" y="2448899"/>
            <a:ext cx="3098800" cy="1625600"/>
          </a:xfrm>
          <a:prstGeom prst="wedgeRectCallout">
            <a:avLst>
              <a:gd name="adj1" fmla="val -61215"/>
              <a:gd name="adj2" fmla="val 815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9335" y="3077033"/>
            <a:ext cx="186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534" y="5927480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AM.CG PRO" charset="0"/>
                <a:ea typeface="ADAM.CG PRO" charset="0"/>
                <a:cs typeface="ADAM.CG PRO" charset="0"/>
              </a:rPr>
              <a:t>JD Stephenson</a:t>
            </a:r>
            <a:endParaRPr lang="en-US" dirty="0">
              <a:latin typeface="ADAM.CG PRO" charset="0"/>
              <a:ea typeface="ADAM.CG PRO" charset="0"/>
              <a:cs typeface="ADAM.CG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150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ADAM.CG PRO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</dc:creator>
  <cp:lastModifiedBy>J S</cp:lastModifiedBy>
  <cp:revision>8</cp:revision>
  <dcterms:created xsi:type="dcterms:W3CDTF">2017-04-21T03:43:47Z</dcterms:created>
  <dcterms:modified xsi:type="dcterms:W3CDTF">2017-04-21T04:41:54Z</dcterms:modified>
</cp:coreProperties>
</file>